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8.jpg" ContentType="image/jpg"/>
  <Override PartName="/ppt/notesSlides/notesSlide7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396" r:id="rId2"/>
    <p:sldId id="586" r:id="rId3"/>
    <p:sldId id="587" r:id="rId4"/>
    <p:sldId id="588" r:id="rId5"/>
    <p:sldId id="591" r:id="rId6"/>
    <p:sldId id="589" r:id="rId7"/>
    <p:sldId id="590" r:id="rId8"/>
  </p:sldIdLst>
  <p:sldSz cx="10691813" cy="7559675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1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pos="533">
          <p15:clr>
            <a:srgbClr val="A4A3A4"/>
          </p15:clr>
        </p15:guide>
        <p15:guide id="4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рина Екатерина Леонидовна" initials="" lastIdx="2" clrIdx="0"/>
  <p:cmAuthor id="1" name="extrena" initials="" lastIdx="7" clrIdx="1"/>
  <p:cmAuthor id="2" name="Аверин Вадим Маркович" initials="" lastIdx="2" clrIdx="2"/>
  <p:cmAuthor id="3" name="Ольга2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562212"/>
    <a:srgbClr val="ED5338"/>
    <a:srgbClr val="EDD8C2"/>
    <a:srgbClr val="FFE311"/>
    <a:srgbClr val="D9D9D9"/>
    <a:srgbClr val="E5E5E5"/>
    <a:srgbClr val="654B43"/>
    <a:srgbClr val="F2ECDE"/>
    <a:srgbClr val="FF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84327" autoAdjust="0"/>
  </p:normalViewPr>
  <p:slideViewPr>
    <p:cSldViewPr snapToGrid="0">
      <p:cViewPr varScale="1">
        <p:scale>
          <a:sx n="104" d="100"/>
          <a:sy n="104" d="100"/>
        </p:scale>
        <p:origin x="1410" y="114"/>
      </p:cViewPr>
      <p:guideLst>
        <p:guide orient="horz" pos="771"/>
        <p:guide orient="horz" pos="907"/>
        <p:guide pos="533"/>
        <p:guide pos="11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9" y="1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CD1DC-F422-44D8-9E9C-FB8F632E65AA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8" tIns="45184" rIns="90368" bIns="451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8579"/>
            <a:ext cx="5389241" cy="3884052"/>
          </a:xfrm>
          <a:prstGeom prst="rect">
            <a:avLst/>
          </a:prstGeom>
        </p:spPr>
        <p:txBody>
          <a:bodyPr vert="horz" lIns="90368" tIns="45184" rIns="90368" bIns="4518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0949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9" y="9370949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09C92-EB62-4CCA-B6B5-77C6A747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81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2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0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 userDrawn="1"/>
        </p:nvSpPr>
        <p:spPr>
          <a:xfrm>
            <a:off x="836613" y="358775"/>
            <a:ext cx="554037" cy="1190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D521-BA84-4702-90BC-7C35525286AC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50099-DF57-4CE3-B456-7E5D3D255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F959-50AE-465D-978B-998FC3BE5B5E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15216D-E52B-42E5-9ADA-F6147567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A312-D366-4A36-AEED-0DADC607AEEE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5E8636-C79B-48F5-86CF-5705301B1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836613" y="358775"/>
            <a:ext cx="554037" cy="1190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B5D5-776C-4B6C-9C7D-59BDA46504B7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1EBCE-10C0-473A-B028-ACEF38CDF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DDB6-C034-45A1-862A-77426B194363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D44F78-1C41-4D84-9ABA-4F0E13CE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DAB3-4BCE-4E21-86BB-A2B26DDAFCB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D7263B-D223-4B62-8093-C704B90D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9B88-1371-4E31-9516-DE2794BA7A66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93AF8B-6981-4803-ADD9-2BB3838A9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ED42-6A4A-4D65-B383-7FD91E813DCA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71C28D-2960-4FBF-9707-5EAB32DA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ADE6-1937-473F-8A1F-3EB8AB3ADBAA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05FAA-EE2A-4B11-B3C9-74D44FB9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C45-1552-408B-A671-467C1266502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457A79-FB1D-47F7-B802-09BECE02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5C5E-30F9-47EC-8333-83D8D09CC708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F36460-5E46-43FD-B77F-46F9FF4EE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0788" y="7070725"/>
            <a:ext cx="419100" cy="41910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F061-A3CF-4766-A837-7CAA65E06990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90150" y="7127875"/>
            <a:ext cx="461963" cy="280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006A55F-99B2-445B-BBA9-BCAA79D429AF}" type="slidenum">
              <a:rPr lang="ru-RU" sz="1228">
                <a:solidFill>
                  <a:srgbClr val="56221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28" dirty="0">
              <a:solidFill>
                <a:srgbClr val="562212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813.ru/podderzhka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813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813.ru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1.jpg"/><Relationship Id="rId4" Type="http://schemas.openxmlformats.org/officeDocument/2006/relationships/image" Target="../media/image9.jpe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9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5400000">
            <a:off x="7917196" y="2872347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386484" y="5436034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2004313" y="807494"/>
            <a:ext cx="6683183" cy="15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ТОВАРНЫЙ ЗНАК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-132607" y="559108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23" name="object 5">
            <a:extLst>
              <a:ext uri="{FF2B5EF4-FFF2-40B4-BE49-F238E27FC236}">
                <a16:creationId xmlns:a16="http://schemas.microsoft.com/office/drawing/2014/main" id="{4D56C30F-CF76-40A9-B255-1815B7722E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9483" y="2541885"/>
            <a:ext cx="4372846" cy="4484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5400000">
            <a:off x="7383975" y="5709607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6000" contrast="-8000"/>
          </a:blip>
          <a:srcRect t="48148" r="25089"/>
          <a:stretch>
            <a:fillRect/>
          </a:stretch>
        </p:blipFill>
        <p:spPr bwMode="auto">
          <a:xfrm flipH="1">
            <a:off x="8672" y="0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1228741" y="1589122"/>
            <a:ext cx="3220955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3884526" y="570398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A39C20-F1AD-4B6D-BEE4-1FBD34106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0" y="2510126"/>
            <a:ext cx="4795478" cy="3460424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5FECCF2-F1CC-4C9D-9EE4-2D5AE9E33D3C}"/>
              </a:ext>
            </a:extLst>
          </p:cNvPr>
          <p:cNvSpPr txBox="1">
            <a:spLocks/>
          </p:cNvSpPr>
          <p:nvPr/>
        </p:nvSpPr>
        <p:spPr bwMode="auto">
          <a:xfrm>
            <a:off x="4841826" y="1589122"/>
            <a:ext cx="5517397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2050" name="Picture 2" descr="https://media.online47.ru/media/photo/article/__71097.jpg">
            <a:extLst>
              <a:ext uri="{FF2B5EF4-FFF2-40B4-BE49-F238E27FC236}">
                <a16:creationId xmlns:a16="http://schemas.microsoft.com/office/drawing/2014/main" id="{3F1E0CE7-75E9-4229-842D-597F97D1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2510129"/>
            <a:ext cx="5013317" cy="34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0">
            <a:extLst>
              <a:ext uri="{FF2B5EF4-FFF2-40B4-BE49-F238E27FC236}">
                <a16:creationId xmlns:a16="http://schemas.microsoft.com/office/drawing/2014/main" id="{87511CA9-4F6D-4D13-BBEB-16B54290A7D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266996" y="6055597"/>
            <a:ext cx="1734082" cy="12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55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F1E3422-0A44-42C1-AEF2-3C6B2AB14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50605"/>
              </p:ext>
            </p:extLst>
          </p:nvPr>
        </p:nvGraphicFramePr>
        <p:xfrm>
          <a:off x="718428" y="1573514"/>
          <a:ext cx="4230114" cy="598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5667198" imgH="8020037" progId="AcroExch.Document.DC">
                  <p:embed/>
                </p:oleObj>
              </mc:Choice>
              <mc:Fallback>
                <p:oleObj name="Acrobat Document" r:id="rId4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428" y="1573514"/>
                        <a:ext cx="4230114" cy="5986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10951371">
            <a:off x="5774473" y="5718544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6000" contrast="-8000"/>
          </a:blip>
          <a:srcRect t="48148" r="25089"/>
          <a:stretch>
            <a:fillRect/>
          </a:stretch>
        </p:blipFill>
        <p:spPr bwMode="auto">
          <a:xfrm flipH="1">
            <a:off x="8672" y="0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3561529" y="1011119"/>
            <a:ext cx="3220955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3884526" y="570398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Рисунок 20">
            <a:extLst>
              <a:ext uri="{FF2B5EF4-FFF2-40B4-BE49-F238E27FC236}">
                <a16:creationId xmlns:a16="http://schemas.microsoft.com/office/drawing/2014/main" id="{87511CA9-4F6D-4D13-BBEB-16B54290A7D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266996" y="6055597"/>
            <a:ext cx="1734082" cy="12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5B83E008-A6CC-4115-A2E3-00AA69651752}"/>
              </a:ext>
            </a:extLst>
          </p:cNvPr>
          <p:cNvSpPr txBox="1">
            <a:spLocks/>
          </p:cNvSpPr>
          <p:nvPr/>
        </p:nvSpPr>
        <p:spPr bwMode="auto">
          <a:xfrm>
            <a:off x="4706784" y="1552557"/>
            <a:ext cx="5517397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Правообладатель:</a:t>
            </a:r>
            <a:r>
              <a:rPr lang="ru-RU" sz="28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Ленинградской области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04E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действия: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26 апреля 2031 года</a:t>
            </a:r>
          </a:p>
          <a:p>
            <a:pPr lvl="0">
              <a:defRPr/>
            </a:pPr>
            <a:r>
              <a:rPr lang="ru-RU" sz="2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b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и маркировка изделий народных художественных промыслов, ремесел и сувениров, производимых </a:t>
            </a:r>
            <a:b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Ленинградской области субъектами МСП и самозанятыми гражданами, зарегистрированными </a:t>
            </a:r>
            <a:b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10" descr="http://xn--80ajnccdiibknh5lc.xn--p1ai/claw_mon/4d90209684.gif">
            <a:extLst>
              <a:ext uri="{FF2B5EF4-FFF2-40B4-BE49-F238E27FC236}">
                <a16:creationId xmlns:a16="http://schemas.microsoft.com/office/drawing/2014/main" id="{528444FE-F86C-4A0D-8AB0-FEBC80B7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95" y="1019663"/>
            <a:ext cx="1434986" cy="14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10951371">
            <a:off x="8365505" y="3616549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6000" contrast="-8000"/>
          </a:blip>
          <a:srcRect t="48148" r="25089"/>
          <a:stretch>
            <a:fillRect/>
          </a:stretch>
        </p:blipFill>
        <p:spPr bwMode="auto">
          <a:xfrm flipH="1">
            <a:off x="8672" y="0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1900206" y="934505"/>
            <a:ext cx="6738656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Получение сертификата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использование товарного знака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3884526" y="570398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Рисунок 20">
            <a:extLst>
              <a:ext uri="{FF2B5EF4-FFF2-40B4-BE49-F238E27FC236}">
                <a16:creationId xmlns:a16="http://schemas.microsoft.com/office/drawing/2014/main" id="{87511CA9-4F6D-4D13-BBEB-16B54290A7D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266996" y="6055597"/>
            <a:ext cx="1734082" cy="12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13FCE8-9071-4815-ABC7-B45BFD067046}"/>
              </a:ext>
            </a:extLst>
          </p:cNvPr>
          <p:cNvSpPr/>
          <p:nvPr/>
        </p:nvSpPr>
        <p:spPr>
          <a:xfrm>
            <a:off x="3517950" y="1868411"/>
            <a:ext cx="3503168" cy="900281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или самозанятый гражданин Ленинградской области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30FED94-749C-48D6-9553-C2AF089D38DC}"/>
              </a:ext>
            </a:extLst>
          </p:cNvPr>
          <p:cNvCxnSpPr>
            <a:cxnSpLocks/>
          </p:cNvCxnSpPr>
          <p:nvPr/>
        </p:nvCxnSpPr>
        <p:spPr>
          <a:xfrm>
            <a:off x="5172007" y="2768692"/>
            <a:ext cx="0" cy="442433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3B24CBB-82AC-41C5-88DC-15DB8C32117B}"/>
              </a:ext>
            </a:extLst>
          </p:cNvPr>
          <p:cNvSpPr/>
          <p:nvPr/>
        </p:nvSpPr>
        <p:spPr>
          <a:xfrm>
            <a:off x="3517950" y="3015965"/>
            <a:ext cx="3494045" cy="1332585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/>
            <a:endParaRPr lang="ru-RU" sz="29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</a:t>
            </a:r>
            <a:endParaRPr lang="en-US" sz="23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en-US" sz="23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www.813.ru</a:t>
            </a:r>
            <a:r>
              <a:rPr lang="en-US" sz="23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3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3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Главн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Главная</a:t>
            </a:r>
            <a:r>
              <a:rPr lang="en-US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Поддержка бизнес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Поддержка бизнеса</a:t>
            </a:r>
            <a:r>
              <a:rPr lang="en-US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Народные промыслы и ремесла</a:t>
            </a:r>
            <a:r>
              <a:rPr lang="en-US" sz="21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1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340C97C-06E5-4D9F-AA69-66C4EAA55A3F}"/>
              </a:ext>
            </a:extLst>
          </p:cNvPr>
          <p:cNvSpPr/>
          <p:nvPr/>
        </p:nvSpPr>
        <p:spPr>
          <a:xfrm>
            <a:off x="3508832" y="4607928"/>
            <a:ext cx="3503168" cy="698432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/>
            <a:b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заявки</a:t>
            </a:r>
            <a:br>
              <a:rPr lang="ru-RU" sz="19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дней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09D9255-2AF1-4D1E-8592-0CC8A62AEF0E}"/>
              </a:ext>
            </a:extLst>
          </p:cNvPr>
          <p:cNvCxnSpPr>
            <a:cxnSpLocks/>
          </p:cNvCxnSpPr>
          <p:nvPr/>
        </p:nvCxnSpPr>
        <p:spPr>
          <a:xfrm flipV="1">
            <a:off x="5172007" y="4348550"/>
            <a:ext cx="0" cy="24150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4103A44-AA7E-48B6-93C4-A23BD2680ABD}"/>
              </a:ext>
            </a:extLst>
          </p:cNvPr>
          <p:cNvSpPr/>
          <p:nvPr/>
        </p:nvSpPr>
        <p:spPr>
          <a:xfrm>
            <a:off x="2510781" y="5838569"/>
            <a:ext cx="2661226" cy="1190304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/>
            <a:br>
              <a:rPr lang="ru-RU" sz="27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Лицензионного договора и получение сертификата на право использования знака</a:t>
            </a:r>
            <a:endParaRPr lang="ru-RU" sz="49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085D10D-74C6-47C9-8E8C-468C164EF3DA}"/>
              </a:ext>
            </a:extLst>
          </p:cNvPr>
          <p:cNvSpPr/>
          <p:nvPr/>
        </p:nvSpPr>
        <p:spPr>
          <a:xfrm>
            <a:off x="5345906" y="5838569"/>
            <a:ext cx="3014294" cy="1190303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/>
            <a:b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графического изображения знака (профессиональный формат)</a:t>
            </a:r>
            <a:endParaRPr lang="ru-RU" sz="16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687A3B8-6E39-4D08-B213-ABB661B93883}"/>
              </a:ext>
            </a:extLst>
          </p:cNvPr>
          <p:cNvCxnSpPr>
            <a:cxnSpLocks/>
          </p:cNvCxnSpPr>
          <p:nvPr/>
        </p:nvCxnSpPr>
        <p:spPr>
          <a:xfrm flipH="1" flipV="1">
            <a:off x="6101155" y="5306360"/>
            <a:ext cx="545451" cy="53221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CA6949B-754C-4CF6-9612-945B1C77A8B8}"/>
              </a:ext>
            </a:extLst>
          </p:cNvPr>
          <p:cNvCxnSpPr>
            <a:cxnSpLocks/>
          </p:cNvCxnSpPr>
          <p:nvPr/>
        </p:nvCxnSpPr>
        <p:spPr>
          <a:xfrm flipV="1">
            <a:off x="4164200" y="5378245"/>
            <a:ext cx="539322" cy="410354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D81C131-D5AB-4BB9-A08A-FD33C39F2AA8}"/>
              </a:ext>
            </a:extLst>
          </p:cNvPr>
          <p:cNvGrpSpPr/>
          <p:nvPr/>
        </p:nvGrpSpPr>
        <p:grpSpPr>
          <a:xfrm rot="15914358">
            <a:off x="68538" y="2981347"/>
            <a:ext cx="2851591" cy="1802449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8C0DA81-335B-4B1F-A91D-B3E6ABBC27F4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435D8C0-3404-4B01-B8BC-7019D9305644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7AE4AA6-62F4-49F3-A920-1F6B3FECDA1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4" name="Picture 10" descr="http://xn--80ajnccdiibknh5lc.xn--p1ai/claw_mon/4d90209684.gif">
            <a:extLst>
              <a:ext uri="{FF2B5EF4-FFF2-40B4-BE49-F238E27FC236}">
                <a16:creationId xmlns:a16="http://schemas.microsoft.com/office/drawing/2014/main" id="{5A785C9D-8D9B-4721-B170-1F753B7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47" y="1538437"/>
            <a:ext cx="1824908" cy="18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xn--80ajnccdiibknh5lc.xn--p1ai/claw_mon/4d90209684.gif">
            <a:extLst>
              <a:ext uri="{FF2B5EF4-FFF2-40B4-BE49-F238E27FC236}">
                <a16:creationId xmlns:a16="http://schemas.microsoft.com/office/drawing/2014/main" id="{5A785C9D-8D9B-4721-B170-1F753B7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77" y="683917"/>
            <a:ext cx="1824908" cy="18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16551999">
            <a:off x="3754695" y="558480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6000" contrast="-8000"/>
          </a:blip>
          <a:srcRect t="48148" r="25089"/>
          <a:stretch>
            <a:fillRect/>
          </a:stretch>
        </p:blipFill>
        <p:spPr bwMode="auto">
          <a:xfrm flipH="1">
            <a:off x="44011" y="251120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1900206" y="934505"/>
            <a:ext cx="6738656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Сертификат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использование товарного знака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7977493" y="-92069"/>
            <a:ext cx="1808880" cy="2795359"/>
            <a:chOff x="2705155" y="4704080"/>
            <a:chExt cx="1744925" cy="2696525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705155" y="6628445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Рисунок 20">
            <a:extLst>
              <a:ext uri="{FF2B5EF4-FFF2-40B4-BE49-F238E27FC236}">
                <a16:creationId xmlns:a16="http://schemas.microsoft.com/office/drawing/2014/main" id="{87511CA9-4F6D-4D13-BBEB-16B54290A7D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266996" y="6055597"/>
            <a:ext cx="1734082" cy="12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D81C131-D5AB-4BB9-A08A-FD33C39F2AA8}"/>
              </a:ext>
            </a:extLst>
          </p:cNvPr>
          <p:cNvGrpSpPr/>
          <p:nvPr/>
        </p:nvGrpSpPr>
        <p:grpSpPr>
          <a:xfrm rot="15914358">
            <a:off x="285832" y="3268824"/>
            <a:ext cx="2851591" cy="1802449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8C0DA81-335B-4B1F-A91D-B3E6ABBC27F4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435D8C0-3404-4B01-B8BC-7019D9305644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7AE4AA6-62F4-49F3-A920-1F6B3FECDA1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CCAA37C-8595-4FE1-BC9C-F68C2809A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4244"/>
              </p:ext>
            </p:extLst>
          </p:nvPr>
        </p:nvGraphicFramePr>
        <p:xfrm>
          <a:off x="266595" y="1905146"/>
          <a:ext cx="3747280" cy="530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8" imgW="5667198" imgH="8020037" progId="AcroExch.Document.DC">
                  <p:embed/>
                </p:oleObj>
              </mc:Choice>
              <mc:Fallback>
                <p:oleObj name="Acrobat Document" r:id="rId8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595" y="1905146"/>
                        <a:ext cx="3747280" cy="530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07F558-CC83-425E-84DF-8CE02A0F1A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6" y="2570824"/>
            <a:ext cx="3399949" cy="4587681"/>
          </a:xfrm>
          <a:prstGeom prst="rect">
            <a:avLst/>
          </a:prstGeom>
        </p:spPr>
      </p:pic>
      <p:pic>
        <p:nvPicPr>
          <p:cNvPr id="51" name="object 5">
            <a:extLst>
              <a:ext uri="{FF2B5EF4-FFF2-40B4-BE49-F238E27FC236}">
                <a16:creationId xmlns:a16="http://schemas.microsoft.com/office/drawing/2014/main" id="{5AC8B616-8448-421E-84D0-04CF0858984A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 rot="21434375">
            <a:off x="4968054" y="4431735"/>
            <a:ext cx="1929056" cy="190674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2A3A4F-9852-437F-A089-9451A7D96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36" y="2778207"/>
            <a:ext cx="2764940" cy="41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http://xn--80ajnccdiibknh5lc.xn--p1ai/claw_mon/4d90209684.gif">
            <a:extLst>
              <a:ext uri="{FF2B5EF4-FFF2-40B4-BE49-F238E27FC236}">
                <a16:creationId xmlns:a16="http://schemas.microsoft.com/office/drawing/2014/main" id="{C9198814-9C26-4FC8-B3E1-CB46DFC9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4" y="-1069"/>
            <a:ext cx="1535168" cy="15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10951371">
            <a:off x="8433391" y="1226804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6000" contrast="-8000"/>
          </a:blip>
          <a:srcRect t="48148" r="25089"/>
          <a:stretch>
            <a:fillRect/>
          </a:stretch>
        </p:blipFill>
        <p:spPr bwMode="auto">
          <a:xfrm flipH="1">
            <a:off x="120744" y="173212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1900206" y="934505"/>
            <a:ext cx="6738656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Варианты использования товарного знака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3884526" y="570398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47F54-08C3-46DF-BE43-6C12D4530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1" y="1966610"/>
            <a:ext cx="2725920" cy="23284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F98104-D604-45D8-A4BC-BEC63E209E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0" y="4420457"/>
            <a:ext cx="1899722" cy="2658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7247F-0BEF-46D5-8F62-C89A8EF7FF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39" y="2015868"/>
            <a:ext cx="2725920" cy="2328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F6D6E5-5388-4692-84AA-E51160EA23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79" y="4484161"/>
            <a:ext cx="1926116" cy="25340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D319BD-35D2-4351-B4DA-5D76CAA954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87" y="2040496"/>
            <a:ext cx="3492739" cy="2279236"/>
          </a:xfrm>
          <a:prstGeom prst="rect">
            <a:avLst/>
          </a:prstGeom>
        </p:spPr>
      </p:pic>
      <p:pic>
        <p:nvPicPr>
          <p:cNvPr id="23" name="Рисунок 20">
            <a:extLst>
              <a:ext uri="{FF2B5EF4-FFF2-40B4-BE49-F238E27FC236}">
                <a16:creationId xmlns:a16="http://schemas.microsoft.com/office/drawing/2014/main" id="{87511CA9-4F6D-4D13-BBEB-16B54290A7D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266996" y="6055597"/>
            <a:ext cx="1734082" cy="12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ject 7">
            <a:extLst>
              <a:ext uri="{FF2B5EF4-FFF2-40B4-BE49-F238E27FC236}">
                <a16:creationId xmlns:a16="http://schemas.microsoft.com/office/drawing/2014/main" id="{38338EBC-6CD1-404E-B366-8AF0860BB945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45814" y="4484161"/>
            <a:ext cx="1926115" cy="2608876"/>
          </a:xfrm>
          <a:prstGeom prst="rect">
            <a:avLst/>
          </a:prstGeom>
        </p:spPr>
      </p:pic>
      <p:pic>
        <p:nvPicPr>
          <p:cNvPr id="31" name="object 4">
            <a:extLst>
              <a:ext uri="{FF2B5EF4-FFF2-40B4-BE49-F238E27FC236}">
                <a16:creationId xmlns:a16="http://schemas.microsoft.com/office/drawing/2014/main" id="{176DFDFA-F7E3-484A-B336-3E1E56C7BFC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25257" y="4568431"/>
            <a:ext cx="2989255" cy="25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http://xn--80ajnccdiibknh5lc.xn--p1ai/claw_mon/4d90209684.gif">
            <a:extLst>
              <a:ext uri="{FF2B5EF4-FFF2-40B4-BE49-F238E27FC236}">
                <a16:creationId xmlns:a16="http://schemas.microsoft.com/office/drawing/2014/main" id="{C9198814-9C26-4FC8-B3E1-CB46DFC9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4" y="-1069"/>
            <a:ext cx="1535168" cy="15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E33716E-2F9E-4DB0-9269-E11C12CA8D4F}"/>
              </a:ext>
            </a:extLst>
          </p:cNvPr>
          <p:cNvGrpSpPr/>
          <p:nvPr/>
        </p:nvGrpSpPr>
        <p:grpSpPr>
          <a:xfrm rot="10951371">
            <a:off x="8433391" y="1226804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A1961C-6EF4-4D5A-988D-8E4152BCB3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E11EA38-74D7-46A4-AD91-4D586A559220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A8D6BD9-13F2-4B60-9AE1-7734C67840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31E5D796-5792-4DCC-88D0-469EA6EC319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6000" contrast="-8000"/>
          </a:blip>
          <a:srcRect t="48148" r="25089"/>
          <a:stretch>
            <a:fillRect/>
          </a:stretch>
        </p:blipFill>
        <p:spPr bwMode="auto">
          <a:xfrm flipH="1">
            <a:off x="120744" y="173212"/>
            <a:ext cx="2510127" cy="17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748E049-D0D5-413A-8DE4-B5CD39DB407D}"/>
              </a:ext>
            </a:extLst>
          </p:cNvPr>
          <p:cNvSpPr txBox="1">
            <a:spLocks/>
          </p:cNvSpPr>
          <p:nvPr/>
        </p:nvSpPr>
        <p:spPr bwMode="auto">
          <a:xfrm>
            <a:off x="1900206" y="934505"/>
            <a:ext cx="6738656" cy="85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867" tIns="68434" rIns="136867" bIns="68434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Торговое оборудование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местах продаж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C771F7-649F-4476-B50E-1454D5B60341}"/>
              </a:ext>
            </a:extLst>
          </p:cNvPr>
          <p:cNvGrpSpPr/>
          <p:nvPr/>
        </p:nvGrpSpPr>
        <p:grpSpPr>
          <a:xfrm rot="16200000">
            <a:off x="3884526" y="570398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BAA6FF5-C1C2-4EE9-A0E2-4E9ED93755BA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9F0C54A-C19A-4FF1-9E44-D30C8881D18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3C982D9-2035-409C-9D16-990B60033D2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Рисунок 20">
            <a:extLst>
              <a:ext uri="{FF2B5EF4-FFF2-40B4-BE49-F238E27FC236}">
                <a16:creationId xmlns:a16="http://schemas.microsoft.com/office/drawing/2014/main" id="{87511CA9-4F6D-4D13-BBEB-16B54290A7D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266996" y="6055597"/>
            <a:ext cx="1734082" cy="12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ject 4">
            <a:extLst>
              <a:ext uri="{FF2B5EF4-FFF2-40B4-BE49-F238E27FC236}">
                <a16:creationId xmlns:a16="http://schemas.microsoft.com/office/drawing/2014/main" id="{219DC7B5-55C2-402D-A22E-58C656C0174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3743" y="2720730"/>
            <a:ext cx="3332925" cy="3225681"/>
          </a:xfrm>
          <a:prstGeom prst="rect">
            <a:avLst/>
          </a:prstGeom>
        </p:spPr>
      </p:pic>
      <p:pic>
        <p:nvPicPr>
          <p:cNvPr id="32" name="object 4">
            <a:extLst>
              <a:ext uri="{FF2B5EF4-FFF2-40B4-BE49-F238E27FC236}">
                <a16:creationId xmlns:a16="http://schemas.microsoft.com/office/drawing/2014/main" id="{B01A6504-5F13-45B2-8F66-1B8E7FBFEE9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00701" y="3103418"/>
            <a:ext cx="3439938" cy="2907649"/>
          </a:xfrm>
          <a:prstGeom prst="rect">
            <a:avLst/>
          </a:prstGeom>
        </p:spPr>
      </p:pic>
      <p:pic>
        <p:nvPicPr>
          <p:cNvPr id="35" name="object 4">
            <a:extLst>
              <a:ext uri="{FF2B5EF4-FFF2-40B4-BE49-F238E27FC236}">
                <a16:creationId xmlns:a16="http://schemas.microsoft.com/office/drawing/2014/main" id="{A81A0279-ADD4-432A-AB42-67124DBF811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74148" y="3103418"/>
            <a:ext cx="3113561" cy="29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2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48542</TotalTime>
  <Words>129</Words>
  <Application>Microsoft Office PowerPoint</Application>
  <PresentationFormat>Произвольный</PresentationFormat>
  <Paragraphs>32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Acrobat Document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Грошев Денис Вячеславович</cp:lastModifiedBy>
  <cp:revision>1188</cp:revision>
  <cp:lastPrinted>2022-03-21T10:39:56Z</cp:lastPrinted>
  <dcterms:created xsi:type="dcterms:W3CDTF">2019-04-26T08:56:54Z</dcterms:created>
  <dcterms:modified xsi:type="dcterms:W3CDTF">2022-07-21T09:43:28Z</dcterms:modified>
</cp:coreProperties>
</file>