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84482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 Black" pitchFamily="34" charset="0"/>
              </a:rPr>
              <a:t>В Санкт-Петербурге  сложно найти фермерский продукт 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8245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57 магазинов «Фермер» - фермерской продукции НЕТ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LAVKALAVKA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шла из Питера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 smtClean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«ХЛЕБ И СОЛЬ»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закрылся в Петербурге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4" name="Picture 2" descr="C:\Users\admin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16831"/>
            <a:ext cx="2520280" cy="14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\Desktop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37112"/>
            <a:ext cx="3075806" cy="166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10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Что имеется на сегодня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375" y="1628800"/>
            <a:ext cx="8229600" cy="4525963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Интернет-магазины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Единичные магазины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in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86627"/>
            <a:ext cx="2695575" cy="151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ÐÐ°Ð³Ð°Ð·Ð¸Ð½ Ð­ÑÐ¾ Ñ Ð½Ð°Ñ ÑÐµÐ¼ÐµÐ¹Ð½Ð¾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8" y="3630088"/>
            <a:ext cx="1811359" cy="106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7" descr="ÐÐ°ÑÑÐ¸Ð½ÐºÐ¸ Ð¿Ð¾ Ð·Ð°Ð¿ÑÐ¾ÑÑ ÑÐµÑÐ¼Ð° Ð½Ð° Ð²ÑÐ¾ÐºÑ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C:\Users\admin\Desktop\Без названия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929912"/>
            <a:ext cx="3600400" cy="172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admin\Downloads\1O8A0223_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25691"/>
            <a:ext cx="2694532" cy="147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n\Desktop\lavka_fermer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476" y="3529543"/>
            <a:ext cx="19050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dmin\Downloads\IMG-20190227-WA000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4929912"/>
            <a:ext cx="3327921" cy="172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31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Что проводилось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709160"/>
          </a:xfrm>
        </p:spPr>
        <p:txBody>
          <a:bodyPr/>
          <a:lstStyle/>
          <a:p>
            <a:pPr marL="137160" indent="0">
              <a:buNone/>
            </a:pPr>
            <a:endParaRPr lang="ru-RU" dirty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Ярмарка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магазине «Ашан»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Автолавки у Пятерочек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admin\Downloads\2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24471"/>
            <a:ext cx="260493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\Desktop\Без названия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09120"/>
            <a:ext cx="283076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admin\Desktop\photo_2018-04-04_18-38-58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45255"/>
            <a:ext cx="2107952" cy="158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dmin\Desktop\photo_2018-04-04_18-38-57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349775"/>
            <a:ext cx="2347979" cy="176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07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ВЫВОДЫ из опыта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доверие к продукту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Высокая стоимость продукта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Падение покупательской способности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сформирован рынок фермерского продукта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умение производителя продавать качественный продукт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19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Что планируется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71338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shop-in-shop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1143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магазинами «Пятерочка»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собственных магазинов</a:t>
            </a:r>
          </a:p>
          <a:p>
            <a:pPr marL="11430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Продвижение фермерских продуктов на полки сетей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in\Downloads\IMG-20190219-WA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63688"/>
            <a:ext cx="3059832" cy="1529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Без названия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214" y="4941168"/>
            <a:ext cx="29241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33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Что </a:t>
            </a:r>
            <a:r>
              <a:rPr lang="ru-RU" dirty="0" smtClean="0">
                <a:latin typeface="Arial Black" pitchFamily="34" charset="0"/>
              </a:rPr>
              <a:t>мешает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 себестоимость реализации продукта: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арендная плата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аработная плата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реклама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воровство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развитая  фермерская инфраструктура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маржинальность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высокой стоимости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Квалифицированные продавцы: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оиск и отбор кадров</a:t>
            </a:r>
          </a:p>
          <a:p>
            <a:pPr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бучение кадров</a:t>
            </a:r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494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735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ru-RU" sz="4400" dirty="0" smtClean="0">
              <a:latin typeface="Arial Black" pitchFamily="34" charset="0"/>
            </a:endParaRPr>
          </a:p>
          <a:p>
            <a:pPr marL="114300" indent="0" algn="ctr">
              <a:buNone/>
            </a:pPr>
            <a:r>
              <a:rPr lang="ru-RU" sz="4000" dirty="0" smtClean="0">
                <a:latin typeface="Arial Black" pitchFamily="34" charset="0"/>
              </a:rPr>
              <a:t>СПАСИБО ЗА ВНИМАНИЕ!</a:t>
            </a:r>
            <a:endParaRPr lang="ru-RU" sz="4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915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303</TotalTime>
  <Words>126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В Санкт-Петербурге  сложно найти фермерский продукт </vt:lpstr>
      <vt:lpstr>Что имеется на сегодня</vt:lpstr>
      <vt:lpstr>Что проводилось</vt:lpstr>
      <vt:lpstr>ВЫВОДЫ из опыта</vt:lpstr>
      <vt:lpstr>Что планируется </vt:lpstr>
      <vt:lpstr>Что мешает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Питере не продается фермерский продукт</dc:title>
  <dc:creator>admin</dc:creator>
  <cp:lastModifiedBy>admin</cp:lastModifiedBy>
  <cp:revision>20</cp:revision>
  <dcterms:created xsi:type="dcterms:W3CDTF">2019-02-27T06:51:10Z</dcterms:created>
  <dcterms:modified xsi:type="dcterms:W3CDTF">2019-02-28T08:23:56Z</dcterms:modified>
</cp:coreProperties>
</file>