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62" r:id="rId2"/>
    <p:sldId id="257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28.02.2019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6128" y="0"/>
            <a:ext cx="8260672" cy="1844824"/>
          </a:xfrm>
        </p:spPr>
        <p:txBody>
          <a:bodyPr>
            <a:normAutofit/>
          </a:bodyPr>
          <a:lstStyle/>
          <a:p>
            <a:r>
              <a:rPr lang="ru-RU" sz="3200" dirty="0">
                <a:latin typeface="Arial Black" pitchFamily="34" charset="0"/>
              </a:rPr>
              <a:t>В Санкт-Петербурге  сложно найти фермерский продукт </a:t>
            </a:r>
            <a:endParaRPr lang="ru-RU" sz="2400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1700808"/>
            <a:ext cx="8424936" cy="4824536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Более 57 магазинов «Фермер» - фермерской продукции НЕТ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LAVKALAVKA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шла из Питера</a:t>
            </a:r>
          </a:p>
          <a:p>
            <a:pPr marL="114300" indent="0">
              <a:buNone/>
            </a:pPr>
            <a:endParaRPr lang="ru-RU" dirty="0"/>
          </a:p>
          <a:p>
            <a:pPr marL="11430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 smtClean="0"/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«ХЛЕБ И СОЛЬ»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закрылся в Петербурге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37160" indent="0">
              <a:buNone/>
            </a:pPr>
            <a:endParaRPr lang="ru-RU" dirty="0"/>
          </a:p>
        </p:txBody>
      </p:sp>
      <p:pic>
        <p:nvPicPr>
          <p:cNvPr id="4" name="Picture 2" descr="C:\Users\admin\Desktop\images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2616831"/>
            <a:ext cx="2520280" cy="1491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admin\Desktop\Без названия (1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32040" y="4437112"/>
            <a:ext cx="3075806" cy="16642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551039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Что имеется на сегодня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0375" y="1628800"/>
            <a:ext cx="8229600" cy="4525963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Интернет-магазины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Единичные магазины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admin\Desktop\Без названия (2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1486627"/>
            <a:ext cx="2695575" cy="1510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ÐÐ°Ð³Ð°Ð·Ð¸Ð½ Ð­ÑÐ¾ Ñ Ð½Ð°Ñ ÑÐµÐ¼ÐµÐ¹Ð½Ð¾Ðµ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208" y="3630088"/>
            <a:ext cx="1811359" cy="10657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7" descr="ÐÐ°ÑÑÐ¸Ð½ÐºÐ¸ Ð¿Ð¾ Ð·Ð°Ð¿ÑÐ¾ÑÑ ÑÐµÑÐ¼Ð° Ð½Ð° Ð²ÑÐ¾ÐºÑÐµ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056" name="Picture 8" descr="C:\Users\admin\Desktop\Без названия (4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4929912"/>
            <a:ext cx="3600400" cy="172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8" name="Picture 10" descr="C:\Users\admin\Downloads\1O8A0223_s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225691"/>
            <a:ext cx="2694532" cy="1470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C:\Users\admin\Desktop\lavka_fermera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3476" y="3529543"/>
            <a:ext cx="1905000" cy="1266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admin\Downloads\IMG-20190227-WA0007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7974" y="4929912"/>
            <a:ext cx="3327921" cy="17244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33157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Что проводилось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709160"/>
          </a:xfrm>
        </p:spPr>
        <p:txBody>
          <a:bodyPr/>
          <a:lstStyle/>
          <a:p>
            <a:pPr marL="137160" indent="0">
              <a:buNone/>
            </a:pPr>
            <a:endParaRPr lang="ru-RU" dirty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Ярмарка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магазине «Ашан»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Автолавки у Пятерочек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 descr="C:\Users\admin\Downloads\2 (1)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2224471"/>
            <a:ext cx="2604933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C:\Users\admin\Desktop\Без названия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509120"/>
            <a:ext cx="283076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C:\Users\admin\Desktop\photo_2018-04-04_18-38-58-2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1645255"/>
            <a:ext cx="2107952" cy="15809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9" name="Picture 7" descr="C:\Users\admin\Desktop\photo_2018-04-04_18-38-57-2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2349775"/>
            <a:ext cx="2347979" cy="17609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600719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ВЫВОДЫ из опыта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доверие к продукту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Высокая стоимость продукта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Падение покупательской способности 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сформирован рынок фермерского продукта</a:t>
            </a:r>
          </a:p>
          <a:p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Не умение производителя продавать качественный продукт</a:t>
            </a:r>
          </a:p>
          <a:p>
            <a:pPr marL="0" indent="0">
              <a:buNone/>
            </a:pPr>
            <a:r>
              <a:rPr lang="ru-RU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61971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latin typeface="Arial Black" pitchFamily="34" charset="0"/>
              </a:rPr>
              <a:t>Что планируется 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713387"/>
          </a:xfrm>
        </p:spPr>
        <p:txBody>
          <a:bodyPr/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Проект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«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shop-in-shop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» </a:t>
            </a:r>
          </a:p>
          <a:p>
            <a:pPr marL="11430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 магазинами «Пятерочка» </a:t>
            </a: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marL="11430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Создание собственных магазинов</a:t>
            </a:r>
          </a:p>
          <a:p>
            <a:pPr marL="114300" indent="0"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Продвижение фермерских продуктов на полки сетей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C:\Users\admin\Downloads\IMG-20190219-WA0001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763688"/>
            <a:ext cx="3059832" cy="1529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admin\Desktop\Без названия (6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58214" y="4941168"/>
            <a:ext cx="2924175" cy="1562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013399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>
                <a:latin typeface="Arial Black" pitchFamily="34" charset="0"/>
              </a:rPr>
              <a:t>Что </a:t>
            </a:r>
            <a:r>
              <a:rPr lang="ru-RU" dirty="0" smtClean="0">
                <a:latin typeface="Arial Black" pitchFamily="34" charset="0"/>
              </a:rPr>
              <a:t>мешает</a:t>
            </a:r>
            <a:endParaRPr lang="ru-RU" dirty="0">
              <a:latin typeface="Arial Black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Высокая  себестоимость реализации продукта: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арендная плата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аработная плата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реклама</a:t>
            </a:r>
          </a:p>
          <a:p>
            <a:pPr>
              <a:buFontTx/>
              <a:buChar char="-"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воровство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 развитая  фермерская инфраструктура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Низкая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маржинальность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при высокой стоимости </a:t>
            </a:r>
          </a:p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Квалифицированные продавцы: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оиск и отбор кадров</a:t>
            </a:r>
          </a:p>
          <a:p>
            <a:pPr>
              <a:buFontTx/>
              <a:buChar char="-"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бучение кадров</a:t>
            </a:r>
          </a:p>
          <a:p>
            <a:pPr marL="137160" indent="0">
              <a:buNone/>
            </a:pPr>
            <a:endParaRPr lang="ru-RU" dirty="0" smtClean="0"/>
          </a:p>
          <a:p>
            <a:pPr marL="13716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44949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772816"/>
            <a:ext cx="8229600" cy="4373563"/>
          </a:xfrm>
        </p:spPr>
        <p:txBody>
          <a:bodyPr>
            <a:normAutofit/>
          </a:bodyPr>
          <a:lstStyle/>
          <a:p>
            <a:pPr marL="114300" indent="0" algn="ctr">
              <a:buNone/>
            </a:pPr>
            <a:endParaRPr lang="ru-RU" sz="4400" dirty="0" smtClean="0">
              <a:latin typeface="Arial Black" pitchFamily="34" charset="0"/>
            </a:endParaRPr>
          </a:p>
          <a:p>
            <a:pPr marL="114300" indent="0" algn="ctr">
              <a:buNone/>
            </a:pPr>
            <a:r>
              <a:rPr lang="ru-RU" sz="4000" dirty="0" smtClean="0">
                <a:latin typeface="Arial Black" pitchFamily="34" charset="0"/>
              </a:rPr>
              <a:t>СПАСИБО ЗА ВНИМАНИЕ!</a:t>
            </a:r>
            <a:endParaRPr lang="ru-RU" sz="4000" dirty="0">
              <a:latin typeface="Arial Black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91504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303</TotalTime>
  <Words>126</Words>
  <Application>Microsoft Office PowerPoint</Application>
  <PresentationFormat>Экран (4:3)</PresentationFormat>
  <Paragraphs>52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Аптека</vt:lpstr>
      <vt:lpstr>В Санкт-Петербурге  сложно найти фермерский продукт </vt:lpstr>
      <vt:lpstr>Что имеется на сегодня</vt:lpstr>
      <vt:lpstr>Что проводилось</vt:lpstr>
      <vt:lpstr>ВЫВОДЫ из опыта</vt:lpstr>
      <vt:lpstr>Что планируется </vt:lpstr>
      <vt:lpstr>Что мешает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 Питере не продается фермерский продукт</dc:title>
  <dc:creator>admin</dc:creator>
  <cp:lastModifiedBy>admin</cp:lastModifiedBy>
  <cp:revision>20</cp:revision>
  <dcterms:created xsi:type="dcterms:W3CDTF">2019-02-27T06:51:10Z</dcterms:created>
  <dcterms:modified xsi:type="dcterms:W3CDTF">2019-02-28T08:23:56Z</dcterms:modified>
</cp:coreProperties>
</file>